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CE4C-57ED-4CE7-B653-C53BC57A2745}" type="datetimeFigureOut">
              <a:rPr lang="el-GR" smtClean="0"/>
              <a:pPr/>
              <a:t>27/6/2013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0DDE-E4AB-417D-9887-D207FF5C0C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Project:</a:t>
            </a:r>
            <a:r>
              <a:rPr lang="el-GR" sz="5400" b="1" u="sng" dirty="0" smtClean="0"/>
              <a:t>Αξιοθέατα</a:t>
            </a:r>
            <a:endParaRPr lang="el-GR" sz="5400" b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6400800" cy="3071834"/>
          </a:xfrm>
        </p:spPr>
        <p:txBody>
          <a:bodyPr/>
          <a:lstStyle/>
          <a:p>
            <a:r>
              <a:rPr lang="el-GR" dirty="0" smtClean="0"/>
              <a:t>Μία εργασία για τα αξιοθέατα του κόσμου δεν θα μπορούσε να ξεκινήσει παρά με την αναφορά μας στα 7 θαύματα του κόσμου.</a:t>
            </a:r>
            <a:endParaRPr lang="el-G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800px-Kheops-Pyra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Hanging_Gardens_of_Baby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tatue_of_Ze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81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800px-Miniaturk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450px-The_maussolleion_model_dsc02711-miniaturk_nev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5143500" cy="6858000"/>
          </a:xfr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Rhodes02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0"/>
            <a:ext cx="3857652" cy="6858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705px-Lighthouse_-_Thiersc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882"/>
            <a:ext cx="9144000" cy="6870180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ΕΥΧΑΡΙΣΤΟΥΜΕ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				</a:t>
            </a:r>
            <a:r>
              <a:rPr lang="el-GR" i="1" dirty="0" smtClean="0"/>
              <a:t>Οι μαθητές</a:t>
            </a:r>
          </a:p>
          <a:p>
            <a:r>
              <a:rPr lang="el-GR" i="1" dirty="0" smtClean="0"/>
              <a:t>Αρβανιτάκη Ματίνα		 Αργυρόπουλος Γ.</a:t>
            </a:r>
            <a:br>
              <a:rPr lang="el-GR" i="1" dirty="0" smtClean="0"/>
            </a:br>
            <a:r>
              <a:rPr lang="el-GR" i="1" dirty="0" err="1" smtClean="0"/>
              <a:t>Κουτζπή</a:t>
            </a:r>
            <a:r>
              <a:rPr lang="el-GR" i="1" dirty="0" smtClean="0"/>
              <a:t> </a:t>
            </a:r>
            <a:r>
              <a:rPr lang="el-GR" i="1" dirty="0" err="1" smtClean="0"/>
              <a:t>Ραλλένα</a:t>
            </a:r>
            <a:r>
              <a:rPr lang="el-GR" i="1" dirty="0" smtClean="0"/>
              <a:t>		 Βλάσση </a:t>
            </a:r>
            <a:r>
              <a:rPr lang="el-GR" i="1" dirty="0" err="1" smtClean="0"/>
              <a:t>Βαλέρια</a:t>
            </a:r>
            <a:endParaRPr lang="el-GR" dirty="0" smtClean="0"/>
          </a:p>
          <a:p>
            <a:r>
              <a:rPr lang="el-GR" i="1" dirty="0" smtClean="0"/>
              <a:t>Κωστόπουλος Σπύρος	Δανιήλ Γιάννης</a:t>
            </a:r>
          </a:p>
          <a:p>
            <a:r>
              <a:rPr lang="el-GR" i="1" dirty="0" err="1" smtClean="0"/>
              <a:t>Δούρος</a:t>
            </a:r>
            <a:r>
              <a:rPr lang="el-GR" i="1" dirty="0" smtClean="0"/>
              <a:t> </a:t>
            </a:r>
            <a:r>
              <a:rPr lang="el-GR" i="1" dirty="0" err="1" smtClean="0"/>
              <a:t>Ευθύμης</a:t>
            </a:r>
            <a:r>
              <a:rPr lang="el-GR" i="1" dirty="0" smtClean="0"/>
              <a:t>		Γελαδάρης Άρης</a:t>
            </a:r>
            <a:endParaRPr lang="el-GR" dirty="0" smtClean="0"/>
          </a:p>
          <a:p>
            <a:r>
              <a:rPr lang="el-GR" i="1" dirty="0" smtClean="0"/>
              <a:t>Παύλου </a:t>
            </a:r>
            <a:r>
              <a:rPr lang="el-GR" i="1" dirty="0" smtClean="0"/>
              <a:t>Μαντώ		</a:t>
            </a:r>
            <a:r>
              <a:rPr lang="el-GR" i="1" dirty="0" err="1" smtClean="0"/>
              <a:t>Κούκης</a:t>
            </a:r>
            <a:r>
              <a:rPr lang="el-GR" i="1" dirty="0" smtClean="0"/>
              <a:t> Άγγελος</a:t>
            </a:r>
            <a:endParaRPr lang="el-GR" dirty="0" smtClean="0"/>
          </a:p>
          <a:p>
            <a:r>
              <a:rPr lang="el-GR" i="1" dirty="0" err="1" smtClean="0"/>
              <a:t>Μούγιος</a:t>
            </a:r>
            <a:r>
              <a:rPr lang="el-GR" i="1" dirty="0" smtClean="0"/>
              <a:t> </a:t>
            </a:r>
            <a:r>
              <a:rPr lang="el-GR" i="1" dirty="0" smtClean="0"/>
              <a:t>Θάνος		</a:t>
            </a:r>
            <a:r>
              <a:rPr lang="el-GR" i="1" dirty="0" err="1" smtClean="0"/>
              <a:t>Τσάμη</a:t>
            </a:r>
            <a:r>
              <a:rPr lang="el-GR" i="1" dirty="0" smtClean="0"/>
              <a:t> Κατερίνα</a:t>
            </a:r>
            <a:endParaRPr lang="el-GR" dirty="0" smtClean="0"/>
          </a:p>
          <a:p>
            <a:r>
              <a:rPr lang="el-GR" i="1" dirty="0" err="1" smtClean="0"/>
              <a:t>Πάντζαλης</a:t>
            </a:r>
            <a:r>
              <a:rPr lang="el-GR" i="1" dirty="0" smtClean="0"/>
              <a:t> </a:t>
            </a:r>
            <a:r>
              <a:rPr lang="el-GR" i="1" dirty="0" smtClean="0"/>
              <a:t>Νίκος		</a:t>
            </a:r>
            <a:r>
              <a:rPr lang="el-GR" i="1" dirty="0" err="1" smtClean="0"/>
              <a:t>Κοτέλη</a:t>
            </a:r>
            <a:r>
              <a:rPr lang="el-GR" i="1" dirty="0" smtClean="0"/>
              <a:t> Μαρίνα</a:t>
            </a:r>
            <a:endParaRPr lang="el-GR" dirty="0" smtClean="0"/>
          </a:p>
          <a:p>
            <a:r>
              <a:rPr lang="el-GR" i="1" dirty="0" smtClean="0"/>
              <a:t>Παπαδοπούλου Άννα</a:t>
            </a:r>
            <a:endParaRPr lang="el-GR" dirty="0" smtClean="0"/>
          </a:p>
          <a:p>
            <a:r>
              <a:rPr lang="el-GR" i="1" dirty="0" smtClean="0"/>
              <a:t>Φωτιάδη </a:t>
            </a:r>
            <a:r>
              <a:rPr lang="el-GR" i="1" dirty="0" err="1" smtClean="0"/>
              <a:t>Βάσια</a:t>
            </a:r>
            <a:endParaRPr lang="el-GR" i="1" dirty="0" smtClean="0"/>
          </a:p>
          <a:p>
            <a:endParaRPr lang="el-GR" i="1" dirty="0" smtClean="0"/>
          </a:p>
          <a:p>
            <a:endParaRPr lang="el-GR" i="1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</Words>
  <Application>Microsoft Office PowerPoint</Application>
  <PresentationFormat>Προβολή στην οθόνη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Project:Αξιοθέατα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ΕΥΧΑΡΙΣΤΟΥΜΕ </vt:lpstr>
    </vt:vector>
  </TitlesOfParts>
  <Company>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Project:Αξιοθέατα</dc:title>
  <dc:creator>student4</dc:creator>
  <cp:lastModifiedBy>7o Lykeio Iliou mail</cp:lastModifiedBy>
  <cp:revision>9</cp:revision>
  <dcterms:created xsi:type="dcterms:W3CDTF">2013-04-01T17:33:37Z</dcterms:created>
  <dcterms:modified xsi:type="dcterms:W3CDTF">2013-06-27T07:35:32Z</dcterms:modified>
</cp:coreProperties>
</file>